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9144000"/>
  <p:notesSz cx="9144000" cy="6858000"/>
  <p:embeddedFontLst>
    <p:embeddedFont>
      <p:font typeface="Poppi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regular.fntdata"/><Relationship Id="rId50" Type="http://schemas.openxmlformats.org/officeDocument/2006/relationships/slide" Target="slides/slide45.xml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487561"/>
            <a:ext cx="8590359" cy="202703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ctrTitle"/>
          </p:nvPr>
        </p:nvSpPr>
        <p:spPr>
          <a:xfrm>
            <a:off x="914400" y="2809695"/>
            <a:ext cx="77724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rgbClr val="3F3151"/>
                </a:solidFill>
                <a:latin typeface="Poppins"/>
                <a:ea typeface="Poppins"/>
                <a:cs typeface="Poppins"/>
                <a:sym typeface="Poppins"/>
              </a:rPr>
              <a:t>Pengenalan PHP</a:t>
            </a:r>
            <a:endParaRPr b="1" sz="6600">
              <a:solidFill>
                <a:srgbClr val="3F31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2209800" y="3876039"/>
            <a:ext cx="64008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Pemrograman Web I &amp; II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Program Studi Sistem Informasi</a:t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304800" y="1600200"/>
            <a:ext cx="3352800" cy="91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80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" y="125015"/>
            <a:ext cx="8509992" cy="544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6232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304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59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66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630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732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609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94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518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616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66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4875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732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80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20" y="125015"/>
            <a:ext cx="8733234" cy="601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70" y="125015"/>
            <a:ext cx="8447484" cy="609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4375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616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3" y="125015"/>
            <a:ext cx="8527851" cy="5732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494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94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273" y="125015"/>
            <a:ext cx="8536781" cy="566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6232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80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494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94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94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80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304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4375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80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466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089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80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87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566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04800"/>
            <a:ext cx="8590359" cy="2027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488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59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609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015"/>
            <a:ext cx="8581429" cy="601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95" y="125015"/>
            <a:ext cx="8590359" cy="5304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